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1"/>
  </p:notesMasterIdLst>
  <p:sldIdLst>
    <p:sldId id="307" r:id="rId9"/>
    <p:sldId id="28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helpdesk@nodalexchange.com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NODAL EXCHANGE / NODAL CLEAR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8679"/>
            <a:ext cx="8229600" cy="45182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We will failover to the DR site</a:t>
            </a:r>
          </a:p>
          <a:p>
            <a:pPr>
              <a:lnSpc>
                <a:spcPct val="100000"/>
              </a:lnSpc>
            </a:pPr>
            <a:r>
              <a:rPr lang="en-US" dirty="0"/>
              <a:t>DNS to point at the DR site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IPs will change from Primary to Secondary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DNS names will remain the same (Preferred setup)</a:t>
            </a:r>
          </a:p>
          <a:p>
            <a:pPr>
              <a:lnSpc>
                <a:spcPct val="100000"/>
              </a:lnSpc>
            </a:pPr>
            <a:r>
              <a:rPr lang="en-US" dirty="0"/>
              <a:t>Participants to use production account(s) for access/Logon  (Nodal Platform, Trading front-ends, etc.)</a:t>
            </a:r>
          </a:p>
          <a:p>
            <a:pPr>
              <a:lnSpc>
                <a:spcPct val="100000"/>
              </a:lnSpc>
            </a:pPr>
            <a:r>
              <a:rPr lang="en-US" dirty="0"/>
              <a:t>All activities on the platform will be removed after the test</a:t>
            </a:r>
          </a:p>
          <a:p>
            <a:pPr>
              <a:lnSpc>
                <a:spcPct val="100000"/>
              </a:lnSpc>
            </a:pPr>
            <a:r>
              <a:rPr lang="en-US" dirty="0"/>
              <a:t>Trading date will be </a:t>
            </a:r>
            <a:r>
              <a:rPr lang="en-US" u="sng" dirty="0"/>
              <a:t>October 4</a:t>
            </a:r>
            <a:r>
              <a:rPr lang="en-US" u="sng" baseline="30000" dirty="0"/>
              <a:t>th</a:t>
            </a:r>
            <a:r>
              <a:rPr lang="en-US" u="sng" dirty="0"/>
              <a:t>, 2024</a:t>
            </a:r>
          </a:p>
          <a:p>
            <a:pPr>
              <a:lnSpc>
                <a:spcPct val="100000"/>
              </a:lnSpc>
            </a:pPr>
            <a:r>
              <a:rPr lang="en-US" dirty="0"/>
              <a:t>Pre-test is possible on </a:t>
            </a:r>
            <a:r>
              <a:rPr lang="en-US" b="1" dirty="0"/>
              <a:t>Saturday, September 14</a:t>
            </a:r>
            <a:r>
              <a:rPr lang="en-US" b="1" baseline="30000" dirty="0"/>
              <a:t>th</a:t>
            </a:r>
            <a:r>
              <a:rPr lang="en-US" dirty="0"/>
              <a:t>, </a:t>
            </a:r>
            <a:r>
              <a:rPr lang="en-US" b="1" dirty="0"/>
              <a:t>2024</a:t>
            </a:r>
            <a:r>
              <a:rPr lang="en-US" dirty="0"/>
              <a:t> for those signed up via the FIA website: 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Will be a complete failover 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T7 (Trading front-ends) will not be on offer for the Pre-Test</a:t>
            </a:r>
          </a:p>
        </p:txBody>
      </p:sp>
    </p:spTree>
    <p:extLst>
      <p:ext uri="{BB962C8B-B14F-4D97-AF65-F5344CB8AC3E}">
        <p14:creationId xmlns:p14="http://schemas.microsoft.com/office/powerpoint/2010/main" val="1848382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NODAL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0048"/>
            <a:ext cx="8229600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Available Interfaces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Web application platform </a:t>
            </a:r>
          </a:p>
          <a:p>
            <a:pPr lvl="1">
              <a:lnSpc>
                <a:spcPct val="100000"/>
              </a:lnSpc>
            </a:pPr>
            <a:r>
              <a:rPr lang="en-US" dirty="0" err="1"/>
              <a:t>sFTP</a:t>
            </a:r>
            <a:r>
              <a:rPr lang="en-US" dirty="0"/>
              <a:t> Files sharing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Trade FIX Feed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Screen Trading (Front-Ends) </a:t>
            </a:r>
            <a:r>
              <a:rPr lang="en-US" dirty="0">
                <a:sym typeface="Wingdings" panose="05000000000000000000" pitchFamily="2" charset="2"/>
              </a:rPr>
              <a:t> Not available for Pre-Test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Timeline (times in EPT) for the Exercise and Full details to be sent to registered participants: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07:55 am - Nodal Internal switch from Primary to Secondary (DR) completion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08:00 am - Start of DR scenario test by Participants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10:00 am - End of DR scenario test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10:05 am - Start of failover back to Primary site/environment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12:00 pm - End of failover back to Primary site/environment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12:05 pm - Participants ready to sanity check Primary/Production if needed </a:t>
            </a:r>
          </a:p>
          <a:p>
            <a:pPr>
              <a:lnSpc>
                <a:spcPct val="120000"/>
              </a:lnSpc>
            </a:pPr>
            <a:r>
              <a:rPr lang="en-US" dirty="0"/>
              <a:t>A bridge will be opened for the duration of the Exercise to address requests; invites will be sent few days before to participants</a:t>
            </a:r>
          </a:p>
          <a:p>
            <a:pPr>
              <a:lnSpc>
                <a:spcPct val="100000"/>
              </a:lnSpc>
            </a:pPr>
            <a:r>
              <a:rPr lang="en-US" dirty="0"/>
              <a:t>For support, call 703-962-9860 or email: </a:t>
            </a:r>
            <a:r>
              <a:rPr lang="en-US" dirty="0">
                <a:hlinkClick r:id="rId2"/>
              </a:rPr>
              <a:t>helpdesk@nodalexchange.com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58230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15792</TotalTime>
  <Words>264</Words>
  <Application>Microsoft Macintosh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Lato</vt:lpstr>
      <vt:lpstr>System Font Regular</vt:lpstr>
      <vt:lpstr>Wingdings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NODAL EXCHANGE / NODAL CLEAR</vt:lpstr>
      <vt:lpstr>NODAL EXCHANGE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205</cp:revision>
  <dcterms:created xsi:type="dcterms:W3CDTF">2020-08-08T18:31:41Z</dcterms:created>
  <dcterms:modified xsi:type="dcterms:W3CDTF">2024-10-02T20:59:10Z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